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6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8F1-0E04-4A9A-9AF8-C20E6701AD2A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F18-F61E-4C51-8130-BE124B38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9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8F1-0E04-4A9A-9AF8-C20E6701AD2A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F18-F61E-4C51-8130-BE124B38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25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8F1-0E04-4A9A-9AF8-C20E6701AD2A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F18-F61E-4C51-8130-BE124B38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9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8F1-0E04-4A9A-9AF8-C20E6701AD2A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F18-F61E-4C51-8130-BE124B38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61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8F1-0E04-4A9A-9AF8-C20E6701AD2A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F18-F61E-4C51-8130-BE124B38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64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8F1-0E04-4A9A-9AF8-C20E6701AD2A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F18-F61E-4C51-8130-BE124B38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75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8F1-0E04-4A9A-9AF8-C20E6701AD2A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F18-F61E-4C51-8130-BE124B38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9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8F1-0E04-4A9A-9AF8-C20E6701AD2A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F18-F61E-4C51-8130-BE124B38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3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8F1-0E04-4A9A-9AF8-C20E6701AD2A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F18-F61E-4C51-8130-BE124B38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6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8F1-0E04-4A9A-9AF8-C20E6701AD2A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F18-F61E-4C51-8130-BE124B38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59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8F1-0E04-4A9A-9AF8-C20E6701AD2A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DF18-F61E-4C51-8130-BE124B38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04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CC8F1-0E04-4A9A-9AF8-C20E6701AD2A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2DF18-F61E-4C51-8130-BE124B38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51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5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93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29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4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22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35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68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72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99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09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96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7"/>
            <a:ext cx="9146796" cy="6860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05"/>
            <a:ext cx="9144000" cy="654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22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9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73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78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21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17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73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6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43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39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85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90"/>
            <a:ext cx="914400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57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45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80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48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27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7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325"/>
            <a:ext cx="9144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89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30"/>
            <a:ext cx="91440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97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92"/>
            <a:ext cx="9152389" cy="6864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085"/>
            <a:ext cx="9144000" cy="54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76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57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8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833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0</Words>
  <Application>Microsoft Office PowerPoint</Application>
  <PresentationFormat>Экран (4:3)</PresentationFormat>
  <Paragraphs>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Деев</dc:creator>
  <cp:lastModifiedBy>Деев</cp:lastModifiedBy>
  <cp:revision>6</cp:revision>
  <dcterms:created xsi:type="dcterms:W3CDTF">2020-10-15T07:40:17Z</dcterms:created>
  <dcterms:modified xsi:type="dcterms:W3CDTF">2021-09-28T12:08:02Z</dcterms:modified>
</cp:coreProperties>
</file>